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6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7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AE6793B-7FF8-4268-AFCA-A2D96CDC9DED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Source: </a:t>
            </a:r>
            <a:r>
              <a:rPr lang="en-US" sz="2000" u="sng">
                <a:solidFill>
                  <a:srgbClr val="000000"/>
                </a:solidFill>
                <a:latin typeface="Arial"/>
              </a:rPr>
              <a:t>http://en.wikipedia.org/wiki/Model%E2%80%93view%E2%80%93controller#mediaviewer/File:MVC-Process.svg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7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1744B96-13AA-496D-81DE-EF4AE1DBC1F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9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FD37B5D-1E69-404F-99FA-7A7AA35A389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7E9C3B-707B-4B46-87C6-4F8FC619B45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56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/opt/lampp/lampp start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Source: </a:t>
            </a:r>
            <a:r>
              <a:rPr lang="en-US" sz="2000" u="sng">
                <a:solidFill>
                  <a:srgbClr val="000000"/>
                </a:solidFill>
                <a:latin typeface="Arial"/>
              </a:rPr>
              <a:t>http://en.wikipedia.org/wiki/Model%E2%80%93view%E2%80%93controller#mediaviewer/File:MVC-Process.svg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4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4F16CB-2928-434D-88E9-4C9F6D656B67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Source: </a:t>
            </a:r>
            <a:r>
              <a:rPr lang="en-US" sz="2000" u="sng">
                <a:solidFill>
                  <a:srgbClr val="000000"/>
                </a:solidFill>
                <a:latin typeface="Arial"/>
              </a:rPr>
              <a:t>http://en.wikipedia.org/wiki/Model%E2%80%93view%E2%80%93controller#mediaviewer/File:MVC-Process.svg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6AEA859-294E-4B7B-BA4A-0A5CE0474EB0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Source: </a:t>
            </a:r>
            <a:r>
              <a:rPr lang="en-US" sz="2000" u="sng">
                <a:solidFill>
                  <a:srgbClr val="000000"/>
                </a:solidFill>
                <a:latin typeface="Arial"/>
              </a:rPr>
              <a:t>http://en.wikipedia.org/wiki/Model%E2%80%93view%E2%80%93controller#mediaviewer/File:MVC-Process.svg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CD8EBAE-D6B2-49BE-B70B-F840BFC3888D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89960" cy="6855840"/>
          </a:xfrm>
          <a:prstGeom prst="rect">
            <a:avLst/>
          </a:prstGeom>
          <a:solidFill>
            <a:srgbClr val="50b4c8"/>
          </a:solidFill>
          <a:ln w="12600">
            <a:noFill/>
          </a:ln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03360" y="770400"/>
            <a:ext cx="10780200" cy="335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80000"/>
              </a:lnSpc>
            </a:pPr>
            <a:r>
              <a:rPr lang="en-US" sz="8800">
                <a:solidFill>
                  <a:srgbClr val="ffffff"/>
                </a:solidFill>
                <a:latin typeface="Calibri Light"/>
              </a:rPr>
              <a:t>Intro to php Xampp</a:t>
            </a: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667440" y="4206960"/>
            <a:ext cx="9226080" cy="164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alibri Light"/>
              </a:rPr>
              <a:t>Installing and using php Xampp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57360" y="499680"/>
            <a:ext cx="1077048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References</a:t>
            </a:r>
            <a:r>
              <a:rPr lang="en-US" sz="5400">
                <a:solidFill>
                  <a:srgbClr val="50b4c8"/>
                </a:solidFill>
                <a:latin typeface="Calibri Light"/>
              </a:rPr>
              <a:t>	</a:t>
            </a: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676800" y="2011680"/>
            <a:ext cx="10751400" cy="376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</a:pPr>
            <a:endParaRPr/>
          </a:p>
          <a:p>
            <a:pPr>
              <a:lnSpc>
                <a:spcPct val="85000"/>
              </a:lnSpc>
            </a:pPr>
            <a:endParaRPr/>
          </a:p>
        </p:txBody>
      </p:sp>
      <p:sp>
        <p:nvSpPr>
          <p:cNvPr id="115" name="CustomShape 3"/>
          <p:cNvSpPr/>
          <p:nvPr/>
        </p:nvSpPr>
        <p:spPr>
          <a:xfrm>
            <a:off x="1371600" y="2194560"/>
            <a:ext cx="8679240" cy="85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1. http client: http://www.mkyong.com/java/how-to-send-http-request-getpost-in-java/</a:t>
            </a:r>
            <a:endParaRPr/>
          </a:p>
          <a:p>
            <a:r>
              <a:rPr lang="en-US">
                <a:latin typeface="Arial"/>
              </a:rPr>
              <a:t>2. xampp and php example https://www.youtube.com/watch?v=lB9aKoFjwkg</a:t>
            </a:r>
            <a:endParaRPr/>
          </a:p>
          <a:p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657360" y="499680"/>
            <a:ext cx="1077048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Today's Overview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822960" y="2442240"/>
            <a:ext cx="2548800" cy="118584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CustomShape 3"/>
          <p:cNvSpPr/>
          <p:nvPr/>
        </p:nvSpPr>
        <p:spPr>
          <a:xfrm>
            <a:off x="869400" y="2105280"/>
            <a:ext cx="5622120" cy="1916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9933"/>
                </a:solidFill>
                <a:latin typeface="Calibri Light"/>
              </a:rPr>
              <a:t>G</a:t>
            </a:r>
            <a:r>
              <a:rPr lang="en-US" sz="3600">
                <a:solidFill>
                  <a:srgbClr val="cc0000"/>
                </a:solidFill>
                <a:latin typeface="Calibri Light"/>
              </a:rPr>
              <a:t>i</a:t>
            </a:r>
            <a:r>
              <a:rPr lang="en-US" sz="3600">
                <a:solidFill>
                  <a:srgbClr val="b2b2b2"/>
                </a:solidFill>
                <a:latin typeface="Calibri Light"/>
              </a:rPr>
              <a:t>t Exercise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ff"/>
                </a:solidFill>
                <a:latin typeface="Calibri Light"/>
              </a:rPr>
              <a:t>Install Xampp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99"/>
                </a:solidFill>
                <a:latin typeface="Calibri Light"/>
              </a:rPr>
              <a:t>php Exercise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57360" y="499680"/>
            <a:ext cx="1077048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Get XAMPP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2926080" y="6309360"/>
            <a:ext cx="6089040" cy="63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Go to www.apachefriends.org </a:t>
            </a:r>
            <a:endParaRPr/>
          </a:p>
        </p:txBody>
      </p:sp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63040" y="1645920"/>
            <a:ext cx="8712720" cy="466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3840480"/>
            <a:ext cx="5188680" cy="287892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657360" y="499680"/>
            <a:ext cx="1077048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The World Wide Web</a:t>
            </a:r>
            <a:endParaRPr/>
          </a:p>
        </p:txBody>
      </p:sp>
      <p:pic>
        <p:nvPicPr>
          <p:cNvPr id="88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463600" y="822960"/>
            <a:ext cx="3331440" cy="291240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rcRect l="0" t="0" r="0" b="539708"/>
          <a:stretch>
            <a:fillRect/>
          </a:stretch>
        </p:blipFill>
        <p:spPr>
          <a:xfrm>
            <a:off x="1645920" y="1828800"/>
            <a:ext cx="4220640" cy="22852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303520" y="3566160"/>
            <a:ext cx="4387320" cy="292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657360" y="499680"/>
            <a:ext cx="1077048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The World Wide Web</a:t>
            </a:r>
            <a:endParaRPr/>
          </a:p>
        </p:txBody>
      </p:sp>
      <p:pic>
        <p:nvPicPr>
          <p:cNvPr id="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1440" y="2317680"/>
            <a:ext cx="8426160" cy="408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57360" y="499680"/>
            <a:ext cx="1077048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Start XAMPP</a:t>
            </a:r>
            <a:endParaRPr/>
          </a:p>
        </p:txBody>
      </p:sp>
      <p:pic>
        <p:nvPicPr>
          <p:cNvPr id="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7440" y="1920240"/>
            <a:ext cx="6989760" cy="475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57360" y="499680"/>
            <a:ext cx="1077048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Go to htdocs</a:t>
            </a:r>
            <a:endParaRPr/>
          </a:p>
        </p:txBody>
      </p:sp>
      <p:sp>
        <p:nvSpPr>
          <p:cNvPr id="96" name="CustomShape 2"/>
          <p:cNvSpPr/>
          <p:nvPr/>
        </p:nvSpPr>
        <p:spPr>
          <a:xfrm>
            <a:off x="775440" y="2743200"/>
            <a:ext cx="2606400" cy="118584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CustomShape 3"/>
          <p:cNvSpPr/>
          <p:nvPr/>
        </p:nvSpPr>
        <p:spPr>
          <a:xfrm>
            <a:off x="986760" y="4018680"/>
            <a:ext cx="4341240" cy="191664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CustomShape 4"/>
          <p:cNvSpPr/>
          <p:nvPr/>
        </p:nvSpPr>
        <p:spPr>
          <a:xfrm>
            <a:off x="884520" y="2289960"/>
            <a:ext cx="6155280" cy="543240"/>
          </a:xfrm>
          <a:prstGeom prst="rect">
            <a:avLst/>
          </a:prstGeom>
          <a:noFill/>
          <a:ln>
            <a:noFill/>
          </a:ln>
        </p:spPr>
      </p:sp>
      <p:pic>
        <p:nvPicPr>
          <p:cNvPr id="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4640" y="1680480"/>
            <a:ext cx="7914240" cy="97056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88920" y="2743200"/>
            <a:ext cx="5237640" cy="35992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720" y="2743200"/>
            <a:ext cx="7333200" cy="417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>
                <p:childTnLst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freeze">
                      <p:stCondLst>
                        <p:cond delay="indefinite"/>
                      </p:stCondLst>
                      <p:childTnLst>
                        <p:par>
                          <p:cTn id="20" fill="freeze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657360" y="499680"/>
            <a:ext cx="1077048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Create PHP file</a:t>
            </a:r>
            <a:endParaRPr/>
          </a:p>
        </p:txBody>
      </p:sp>
      <p:sp>
        <p:nvSpPr>
          <p:cNvPr id="103" name="CustomShape 2"/>
          <p:cNvSpPr/>
          <p:nvPr/>
        </p:nvSpPr>
        <p:spPr>
          <a:xfrm>
            <a:off x="775440" y="2743200"/>
            <a:ext cx="2606400" cy="118584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CustomShape 3"/>
          <p:cNvSpPr/>
          <p:nvPr/>
        </p:nvSpPr>
        <p:spPr>
          <a:xfrm>
            <a:off x="986760" y="4018680"/>
            <a:ext cx="4341240" cy="191664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CustomShape 4"/>
          <p:cNvSpPr/>
          <p:nvPr/>
        </p:nvSpPr>
        <p:spPr>
          <a:xfrm>
            <a:off x="884520" y="2289960"/>
            <a:ext cx="6155280" cy="543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60760" y="1919520"/>
            <a:ext cx="8085600" cy="308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>
                <p:childTnLst>
                  <p:par>
                    <p:cTn id="25" fill="freeze">
                      <p:stCondLst>
                        <p:cond delay="indefinite"/>
                      </p:stCondLst>
                      <p:childTnLst>
                        <p:par>
                          <p:cTn id="26" fill="freeze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freeze">
                      <p:stCondLst>
                        <p:cond delay="indefinite"/>
                      </p:stCondLst>
                      <p:childTnLst>
                        <p:par>
                          <p:cTn id="30" fill="freeze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57360" y="499680"/>
            <a:ext cx="1077048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Insert Test code</a:t>
            </a:r>
            <a:endParaRPr/>
          </a:p>
        </p:txBody>
      </p:sp>
      <p:sp>
        <p:nvSpPr>
          <p:cNvPr id="108" name="CustomShape 2"/>
          <p:cNvSpPr/>
          <p:nvPr/>
        </p:nvSpPr>
        <p:spPr>
          <a:xfrm>
            <a:off x="775440" y="2743200"/>
            <a:ext cx="2606400" cy="118584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CustomShape 3"/>
          <p:cNvSpPr/>
          <p:nvPr/>
        </p:nvSpPr>
        <p:spPr>
          <a:xfrm>
            <a:off x="986760" y="4018680"/>
            <a:ext cx="4341240" cy="191664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CustomShape 4"/>
          <p:cNvSpPr/>
          <p:nvPr/>
        </p:nvSpPr>
        <p:spPr>
          <a:xfrm>
            <a:off x="884520" y="2289960"/>
            <a:ext cx="6155280" cy="543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2468880"/>
            <a:ext cx="9711360" cy="2274480"/>
          </a:xfrm>
          <a:prstGeom prst="rect">
            <a:avLst/>
          </a:prstGeom>
          <a:ln>
            <a:noFill/>
          </a:ln>
        </p:spPr>
      </p:pic>
      <p:sp>
        <p:nvSpPr>
          <p:cNvPr id="112" name="TextShape 5"/>
          <p:cNvSpPr txBox="1"/>
          <p:nvPr/>
        </p:nvSpPr>
        <p:spPr>
          <a:xfrm>
            <a:off x="1737360" y="5852160"/>
            <a:ext cx="4644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Code available in github repo as test.php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>
                <p:childTnLst>
                  <p:par>
                    <p:cTn id="35" fill="freeze">
                      <p:stCondLst>
                        <p:cond delay="indefinite"/>
                      </p:stCondLst>
                      <p:childTnLst>
                        <p:par>
                          <p:cTn id="36" fill="freeze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